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media/image1.jpeg" ContentType="image/jpeg"/>
  <Override PartName="/ppt/media/image2.jpeg" ContentType="image/jpeg"/>
  <Override PartName="/ppt/media/image3.jpeg" ContentType="image/jpeg"/>
  <Override PartName="/ppt/media/image4.jpeg" ContentType="image/jpeg"/>
  <Override PartName="/ppt/media/image5.jpeg" ContentType="image/jpeg"/>
</Types>
</file>

<file path=_rels/.rels><?xml version="1.0" encoding="UTF-8" standalone="yes"?>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</p:sldIdLst>
  <p:sldSz cx="13004800" cy="97536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1pPr>
    <a:lvl2pPr marL="0" marR="0" indent="228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2pPr>
    <a:lvl3pPr marL="0" marR="0" indent="457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3pPr>
    <a:lvl4pPr marL="0" marR="0" indent="685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4pPr>
    <a:lvl5pPr marL="0" marR="0" indent="9144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5pPr>
    <a:lvl6pPr marL="0" marR="0" indent="11430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6pPr>
    <a:lvl7pPr marL="0" marR="0" indent="1371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7pPr>
    <a:lvl8pPr marL="0" marR="0" indent="1600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8pPr>
    <a:lvl9pPr marL="0" marR="0" indent="1828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 b="def" i="def"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398CCE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 b="def" i="def"/>
      <a:tcStyle>
        <a:tcBdr/>
        <a:fill>
          <a:solidFill>
            <a:srgbClr val="E1E0DA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5AC831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2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E6E3D7"/>
          </a:solidFill>
        </a:fill>
      </a:tcStyle>
    </a:wholeTbl>
    <a:band2H>
      <a:tcTxStyle b="def" i="def"/>
      <a:tcStyle>
        <a:tcBdr/>
        <a:fill>
          <a:solidFill>
            <a:srgbClr val="C3C2C2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09C99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 b="def" i="def"/>
      <a:tcStyle>
        <a:tcBdr/>
        <a:fill>
          <a:solidFill>
            <a:srgbClr val="DCE5E6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D0D1D2"/>
          </a:solidFill>
        </a:fill>
      </a:tcStyle>
    </a:wholeTbl>
    <a:band2H>
      <a:tcTxStyle b="def" i="def"/>
      <a:tcStyle>
        <a:tcBdr/>
        <a:fill>
          <a:solidFill>
            <a:srgbClr val="DEDEDF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761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909398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67C85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1"/>
</file>

<file path=ppt/_rels/presentation.xml.rels><?xml version="1.0" encoding="UTF-8" standalone="yes"?>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/Relationships>

</file>

<file path=ppt/notesMasters/_rels/notes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17" name="Shape 117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slideLayouts/_rels/slideLayout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0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8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9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showMasterSp="1" showMasterPhAnim="1">
  <p:cSld name="Tytuł i pod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1"/>
          <p:cNvSpPr/>
          <p:nvPr>
            <p:ph type="title"/>
          </p:nvPr>
        </p:nvSpPr>
        <p:spPr>
          <a:xfrm>
            <a:off x="1270000" y="1638300"/>
            <a:ext cx="10464800" cy="3302000"/>
          </a:xfrm>
          <a:prstGeom prst="rect">
            <a:avLst/>
          </a:prstGeom>
        </p:spPr>
        <p:txBody>
          <a:bodyPr anchor="b"/>
          <a:lstStyle/>
          <a:p>
            <a:pPr/>
            <a:r>
              <a:t>Tekst tytułowy</a:t>
            </a:r>
          </a:p>
        </p:txBody>
      </p:sp>
      <p:sp>
        <p:nvSpPr>
          <p:cNvPr id="12" name="Shape 12"/>
          <p:cNvSpPr/>
          <p:nvPr>
            <p:ph type="body" sz="quarter" idx="1"/>
          </p:nvPr>
        </p:nvSpPr>
        <p:spPr>
          <a:xfrm>
            <a:off x="1270000" y="5029200"/>
            <a:ext cx="10464800" cy="11303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200"/>
            </a:lvl1pPr>
            <a:lvl2pPr marL="0" indent="228600" algn="ctr">
              <a:spcBef>
                <a:spcPts val="0"/>
              </a:spcBef>
              <a:buSzTx/>
              <a:buNone/>
              <a:defRPr sz="3200"/>
            </a:lvl2pPr>
            <a:lvl3pPr marL="0" indent="457200" algn="ctr">
              <a:spcBef>
                <a:spcPts val="0"/>
              </a:spcBef>
              <a:buSzTx/>
              <a:buNone/>
              <a:defRPr sz="3200"/>
            </a:lvl3pPr>
            <a:lvl4pPr marL="0" indent="685800" algn="ctr">
              <a:spcBef>
                <a:spcPts val="0"/>
              </a:spcBef>
              <a:buSzTx/>
              <a:buNone/>
              <a:defRPr sz="3200"/>
            </a:lvl4pPr>
            <a:lvl5pPr marL="0" indent="914400" algn="ctr">
              <a:spcBef>
                <a:spcPts val="0"/>
              </a:spcBef>
              <a:buSzTx/>
              <a:buNone/>
              <a:defRPr sz="3200"/>
            </a:lvl5pPr>
          </a:lstStyle>
          <a:p>
            <a:pPr/>
            <a:r>
              <a:t>Treść - poziom 1</a:t>
            </a:r>
          </a:p>
          <a:p>
            <a:pPr lvl="1"/>
            <a:r>
              <a:t>Treść - poziom 2</a:t>
            </a:r>
          </a:p>
          <a:p>
            <a:pPr lvl="2"/>
            <a:r>
              <a:t>Treść - poziom 3</a:t>
            </a:r>
          </a:p>
          <a:p>
            <a:pPr lvl="3"/>
            <a:r>
              <a:t>Treść - poziom 4</a:t>
            </a:r>
          </a:p>
          <a:p>
            <a:pPr lvl="4"/>
            <a:r>
              <a:t>Treść - poziom 5</a:t>
            </a:r>
          </a:p>
        </p:txBody>
      </p:sp>
      <p:sp>
        <p:nvSpPr>
          <p:cNvPr id="13" name="Shape 13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Cy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Shape 93"/>
          <p:cNvSpPr/>
          <p:nvPr>
            <p:ph type="body" sz="quarter" idx="13"/>
          </p:nvPr>
        </p:nvSpPr>
        <p:spPr>
          <a:xfrm>
            <a:off x="1270000" y="6362700"/>
            <a:ext cx="10464800" cy="469900"/>
          </a:xfrm>
          <a:prstGeom prst="rect">
            <a:avLst/>
          </a:prstGeom>
        </p:spPr>
        <p:txBody>
          <a:bodyPr anchor="t"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2400"/>
            </a:lvl1pPr>
          </a:lstStyle>
          <a:p>
            <a:pPr/>
            <a:r>
              <a:t>–Janek Jabłonka</a:t>
            </a:r>
          </a:p>
        </p:txBody>
      </p:sp>
      <p:sp>
        <p:nvSpPr>
          <p:cNvPr id="94" name="Shape 94"/>
          <p:cNvSpPr/>
          <p:nvPr>
            <p:ph type="body" sz="quarter" idx="14"/>
          </p:nvPr>
        </p:nvSpPr>
        <p:spPr>
          <a:xfrm>
            <a:off x="1270000" y="4267200"/>
            <a:ext cx="10464800" cy="685800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3800"/>
            </a:lvl1pPr>
          </a:lstStyle>
          <a:p>
            <a:pPr/>
            <a:r>
              <a:t>„Wpisz tu cytat.” </a:t>
            </a:r>
          </a:p>
        </p:txBody>
      </p:sp>
      <p:sp>
        <p:nvSpPr>
          <p:cNvPr id="95" name="Shape 95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Zdjęc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Shape 102"/>
          <p:cNvSpPr/>
          <p:nvPr>
            <p:ph type="pic" idx="13"/>
          </p:nvPr>
        </p:nvSpPr>
        <p:spPr>
          <a:xfrm>
            <a:off x="0" y="0"/>
            <a:ext cx="13004800" cy="97536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103" name="Shape 103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hape 110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Zdjęcie (poziomo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>
            <p:ph type="pic" idx="13"/>
          </p:nvPr>
        </p:nvSpPr>
        <p:spPr>
          <a:xfrm>
            <a:off x="1606550" y="635000"/>
            <a:ext cx="9779000" cy="59182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21" name="Shape 21"/>
          <p:cNvSpPr/>
          <p:nvPr>
            <p:ph type="title"/>
          </p:nvPr>
        </p:nvSpPr>
        <p:spPr>
          <a:xfrm>
            <a:off x="1270000" y="6718300"/>
            <a:ext cx="10464800" cy="1422400"/>
          </a:xfrm>
          <a:prstGeom prst="rect">
            <a:avLst/>
          </a:prstGeom>
        </p:spPr>
        <p:txBody>
          <a:bodyPr anchor="b"/>
          <a:lstStyle/>
          <a:p>
            <a:pPr/>
            <a:r>
              <a:t>Tekst tytułowy</a:t>
            </a:r>
          </a:p>
        </p:txBody>
      </p:sp>
      <p:sp>
        <p:nvSpPr>
          <p:cNvPr id="22" name="Shape 22"/>
          <p:cNvSpPr/>
          <p:nvPr>
            <p:ph type="body" sz="quarter" idx="1"/>
          </p:nvPr>
        </p:nvSpPr>
        <p:spPr>
          <a:xfrm>
            <a:off x="1270000" y="8191500"/>
            <a:ext cx="10464800" cy="11303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200"/>
            </a:lvl1pPr>
            <a:lvl2pPr marL="0" indent="228600" algn="ctr">
              <a:spcBef>
                <a:spcPts val="0"/>
              </a:spcBef>
              <a:buSzTx/>
              <a:buNone/>
              <a:defRPr sz="3200"/>
            </a:lvl2pPr>
            <a:lvl3pPr marL="0" indent="457200" algn="ctr">
              <a:spcBef>
                <a:spcPts val="0"/>
              </a:spcBef>
              <a:buSzTx/>
              <a:buNone/>
              <a:defRPr sz="3200"/>
            </a:lvl3pPr>
            <a:lvl4pPr marL="0" indent="685800" algn="ctr">
              <a:spcBef>
                <a:spcPts val="0"/>
              </a:spcBef>
              <a:buSzTx/>
              <a:buNone/>
              <a:defRPr sz="3200"/>
            </a:lvl4pPr>
            <a:lvl5pPr marL="0" indent="914400" algn="ctr">
              <a:spcBef>
                <a:spcPts val="0"/>
              </a:spcBef>
              <a:buSzTx/>
              <a:buNone/>
              <a:defRPr sz="3200"/>
            </a:lvl5pPr>
          </a:lstStyle>
          <a:p>
            <a:pPr/>
            <a:r>
              <a:t>Treść - poziom 1</a:t>
            </a:r>
          </a:p>
          <a:p>
            <a:pPr lvl="1"/>
            <a:r>
              <a:t>Treść - poziom 2</a:t>
            </a:r>
          </a:p>
          <a:p>
            <a:pPr lvl="2"/>
            <a:r>
              <a:t>Treść - poziom 3</a:t>
            </a:r>
          </a:p>
          <a:p>
            <a:pPr lvl="3"/>
            <a:r>
              <a:t>Treść - poziom 4</a:t>
            </a:r>
          </a:p>
          <a:p>
            <a:pPr lvl="4"/>
            <a:r>
              <a:t>Treść - poziom 5</a:t>
            </a:r>
          </a:p>
        </p:txBody>
      </p:sp>
      <p:sp>
        <p:nvSpPr>
          <p:cNvPr id="23" name="Shape 23"/>
          <p:cNvSpPr/>
          <p:nvPr>
            <p:ph type="sldNum" sz="quarter" idx="2"/>
          </p:nvPr>
        </p:nvSpPr>
        <p:spPr>
          <a:xfrm>
            <a:off x="6311798" y="9245600"/>
            <a:ext cx="368504" cy="381000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ytuł (na środku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Shape 30"/>
          <p:cNvSpPr/>
          <p:nvPr>
            <p:ph type="title"/>
          </p:nvPr>
        </p:nvSpPr>
        <p:spPr>
          <a:xfrm>
            <a:off x="1270000" y="3225800"/>
            <a:ext cx="10464800" cy="3302000"/>
          </a:xfrm>
          <a:prstGeom prst="rect">
            <a:avLst/>
          </a:prstGeom>
        </p:spPr>
        <p:txBody>
          <a:bodyPr/>
          <a:lstStyle/>
          <a:p>
            <a:pPr/>
            <a:r>
              <a:t>Tekst tytułowy</a:t>
            </a:r>
          </a:p>
        </p:txBody>
      </p:sp>
      <p:sp>
        <p:nvSpPr>
          <p:cNvPr id="31" name="Shape 31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Zdjęcie (pionowo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/>
          <p:nvPr>
            <p:ph type="pic" sz="half" idx="13"/>
          </p:nvPr>
        </p:nvSpPr>
        <p:spPr>
          <a:xfrm>
            <a:off x="6718300" y="635000"/>
            <a:ext cx="5334000" cy="82296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39" name="Shape 39"/>
          <p:cNvSpPr/>
          <p:nvPr>
            <p:ph type="title"/>
          </p:nvPr>
        </p:nvSpPr>
        <p:spPr>
          <a:xfrm>
            <a:off x="952500" y="635000"/>
            <a:ext cx="5334000" cy="3987800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pPr/>
            <a:r>
              <a:t>Tekst tytułowy</a:t>
            </a:r>
          </a:p>
        </p:txBody>
      </p:sp>
      <p:sp>
        <p:nvSpPr>
          <p:cNvPr id="40" name="Shape 40"/>
          <p:cNvSpPr/>
          <p:nvPr>
            <p:ph type="body" sz="quarter" idx="1"/>
          </p:nvPr>
        </p:nvSpPr>
        <p:spPr>
          <a:xfrm>
            <a:off x="952500" y="4762500"/>
            <a:ext cx="5334000" cy="41021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200"/>
            </a:lvl1pPr>
            <a:lvl2pPr marL="0" indent="228600" algn="ctr">
              <a:spcBef>
                <a:spcPts val="0"/>
              </a:spcBef>
              <a:buSzTx/>
              <a:buNone/>
              <a:defRPr sz="3200"/>
            </a:lvl2pPr>
            <a:lvl3pPr marL="0" indent="457200" algn="ctr">
              <a:spcBef>
                <a:spcPts val="0"/>
              </a:spcBef>
              <a:buSzTx/>
              <a:buNone/>
              <a:defRPr sz="3200"/>
            </a:lvl3pPr>
            <a:lvl4pPr marL="0" indent="685800" algn="ctr">
              <a:spcBef>
                <a:spcPts val="0"/>
              </a:spcBef>
              <a:buSzTx/>
              <a:buNone/>
              <a:defRPr sz="3200"/>
            </a:lvl4pPr>
            <a:lvl5pPr marL="0" indent="914400" algn="ctr">
              <a:spcBef>
                <a:spcPts val="0"/>
              </a:spcBef>
              <a:buSzTx/>
              <a:buNone/>
              <a:defRPr sz="3200"/>
            </a:lvl5pPr>
          </a:lstStyle>
          <a:p>
            <a:pPr/>
            <a:r>
              <a:t>Treść - poziom 1</a:t>
            </a:r>
          </a:p>
          <a:p>
            <a:pPr lvl="1"/>
            <a:r>
              <a:t>Treść - poziom 2</a:t>
            </a:r>
          </a:p>
          <a:p>
            <a:pPr lvl="2"/>
            <a:r>
              <a:t>Treść - poziom 3</a:t>
            </a:r>
          </a:p>
          <a:p>
            <a:pPr lvl="3"/>
            <a:r>
              <a:t>Treść - poziom 4</a:t>
            </a:r>
          </a:p>
          <a:p>
            <a:pPr lvl="4"/>
            <a:r>
              <a:t>Treść - poziom 5</a:t>
            </a:r>
          </a:p>
        </p:txBody>
      </p:sp>
      <p:sp>
        <p:nvSpPr>
          <p:cNvPr id="41" name="Shape 41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ytuł (na górz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Shape 48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Tekst tytułowy</a:t>
            </a:r>
          </a:p>
        </p:txBody>
      </p:sp>
      <p:sp>
        <p:nvSpPr>
          <p:cNvPr id="49" name="Shape 49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ytuł i punkto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Shape 56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Tekst tytułowy</a:t>
            </a:r>
          </a:p>
        </p:txBody>
      </p:sp>
      <p:sp>
        <p:nvSpPr>
          <p:cNvPr id="57" name="Shape 57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Treść - poziom 1</a:t>
            </a:r>
          </a:p>
          <a:p>
            <a:pPr lvl="1"/>
            <a:r>
              <a:t>Treść - poziom 2</a:t>
            </a:r>
          </a:p>
          <a:p>
            <a:pPr lvl="2"/>
            <a:r>
              <a:t>Treść - poziom 3</a:t>
            </a:r>
          </a:p>
          <a:p>
            <a:pPr lvl="3"/>
            <a:r>
              <a:t>Treść - poziom 4</a:t>
            </a:r>
          </a:p>
          <a:p>
            <a:pPr lvl="4"/>
            <a:r>
              <a:t>Treść - poziom 5</a:t>
            </a:r>
          </a:p>
        </p:txBody>
      </p:sp>
      <p:sp>
        <p:nvSpPr>
          <p:cNvPr id="58" name="Shape 58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ytuł i punktory ze zdjęci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hape 65"/>
          <p:cNvSpPr/>
          <p:nvPr>
            <p:ph type="pic" sz="half" idx="13"/>
          </p:nvPr>
        </p:nvSpPr>
        <p:spPr>
          <a:xfrm>
            <a:off x="6718300" y="2603500"/>
            <a:ext cx="5334000" cy="62865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66" name="Shape 66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Tekst tytułowy</a:t>
            </a:r>
          </a:p>
        </p:txBody>
      </p:sp>
      <p:sp>
        <p:nvSpPr>
          <p:cNvPr id="67" name="Shape 67"/>
          <p:cNvSpPr/>
          <p:nvPr>
            <p:ph type="body" sz="half" idx="1"/>
          </p:nvPr>
        </p:nvSpPr>
        <p:spPr>
          <a:xfrm>
            <a:off x="952500" y="2603500"/>
            <a:ext cx="5334000" cy="6286500"/>
          </a:xfrm>
          <a:prstGeom prst="rect">
            <a:avLst/>
          </a:prstGeom>
        </p:spPr>
        <p:txBody>
          <a:bodyPr/>
          <a:lstStyle>
            <a:lvl1pPr marL="342900" indent="-342900">
              <a:spcBef>
                <a:spcPts val="3200"/>
              </a:spcBef>
              <a:defRPr sz="2800"/>
            </a:lvl1pPr>
            <a:lvl2pPr marL="685800" indent="-342900">
              <a:spcBef>
                <a:spcPts val="3200"/>
              </a:spcBef>
              <a:defRPr sz="2800"/>
            </a:lvl2pPr>
            <a:lvl3pPr marL="1028700" indent="-342900">
              <a:spcBef>
                <a:spcPts val="3200"/>
              </a:spcBef>
              <a:defRPr sz="2800"/>
            </a:lvl3pPr>
            <a:lvl4pPr marL="1371600" indent="-342900">
              <a:spcBef>
                <a:spcPts val="3200"/>
              </a:spcBef>
              <a:defRPr sz="2800"/>
            </a:lvl4pPr>
            <a:lvl5pPr marL="1714500" indent="-342900">
              <a:spcBef>
                <a:spcPts val="3200"/>
              </a:spcBef>
              <a:defRPr sz="2800"/>
            </a:lvl5pPr>
          </a:lstStyle>
          <a:p>
            <a:pPr/>
            <a:r>
              <a:t>Treść - poziom 1</a:t>
            </a:r>
          </a:p>
          <a:p>
            <a:pPr lvl="1"/>
            <a:r>
              <a:t>Treść - poziom 2</a:t>
            </a:r>
          </a:p>
          <a:p>
            <a:pPr lvl="2"/>
            <a:r>
              <a:t>Treść - poziom 3</a:t>
            </a:r>
          </a:p>
          <a:p>
            <a:pPr lvl="3"/>
            <a:r>
              <a:t>Treść - poziom 4</a:t>
            </a:r>
          </a:p>
          <a:p>
            <a:pPr lvl="4"/>
            <a:r>
              <a:t>Treść - poziom 5</a:t>
            </a:r>
          </a:p>
        </p:txBody>
      </p:sp>
      <p:sp>
        <p:nvSpPr>
          <p:cNvPr id="68" name="Shape 68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Punkto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Shape 75"/>
          <p:cNvSpPr/>
          <p:nvPr>
            <p:ph type="body" idx="1"/>
          </p:nvPr>
        </p:nvSpPr>
        <p:spPr>
          <a:xfrm>
            <a:off x="952500" y="1270000"/>
            <a:ext cx="11099800" cy="7213600"/>
          </a:xfrm>
          <a:prstGeom prst="rect">
            <a:avLst/>
          </a:prstGeom>
        </p:spPr>
        <p:txBody>
          <a:bodyPr/>
          <a:lstStyle/>
          <a:p>
            <a:pPr/>
            <a:r>
              <a:t>Treść - poziom 1</a:t>
            </a:r>
          </a:p>
          <a:p>
            <a:pPr lvl="1"/>
            <a:r>
              <a:t>Treść - poziom 2</a:t>
            </a:r>
          </a:p>
          <a:p>
            <a:pPr lvl="2"/>
            <a:r>
              <a:t>Treść - poziom 3</a:t>
            </a:r>
          </a:p>
          <a:p>
            <a:pPr lvl="3"/>
            <a:r>
              <a:t>Treść - poziom 4</a:t>
            </a:r>
          </a:p>
          <a:p>
            <a:pPr lvl="4"/>
            <a:r>
              <a:t>Treść - poziom 5</a:t>
            </a:r>
          </a:p>
        </p:txBody>
      </p:sp>
      <p:sp>
        <p:nvSpPr>
          <p:cNvPr id="76" name="Shape 76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Zdjęcie (3 sztuki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Shape 83"/>
          <p:cNvSpPr/>
          <p:nvPr>
            <p:ph type="pic" sz="quarter" idx="13"/>
          </p:nvPr>
        </p:nvSpPr>
        <p:spPr>
          <a:xfrm>
            <a:off x="6718300" y="5092700"/>
            <a:ext cx="5334000" cy="37719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84" name="Shape 84"/>
          <p:cNvSpPr/>
          <p:nvPr>
            <p:ph type="pic" sz="quarter" idx="14"/>
          </p:nvPr>
        </p:nvSpPr>
        <p:spPr>
          <a:xfrm>
            <a:off x="6724518" y="889000"/>
            <a:ext cx="5334001" cy="37719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85" name="Shape 85"/>
          <p:cNvSpPr/>
          <p:nvPr>
            <p:ph type="pic" sz="half" idx="15"/>
          </p:nvPr>
        </p:nvSpPr>
        <p:spPr>
          <a:xfrm>
            <a:off x="952500" y="889000"/>
            <a:ext cx="5334000" cy="79756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86" name="Shape 86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/>
          <p:nvPr>
            <p:ph type="title"/>
          </p:nvPr>
        </p:nvSpPr>
        <p:spPr>
          <a:xfrm>
            <a:off x="952500" y="444500"/>
            <a:ext cx="11099800" cy="2159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/>
          <a:p>
            <a:pPr/>
            <a:r>
              <a:t>Tekst tytułowy</a:t>
            </a:r>
          </a:p>
        </p:txBody>
      </p:sp>
      <p:sp>
        <p:nvSpPr>
          <p:cNvPr id="3" name="Shape 3"/>
          <p:cNvSpPr/>
          <p:nvPr>
            <p:ph type="body" idx="1"/>
          </p:nvPr>
        </p:nvSpPr>
        <p:spPr>
          <a:xfrm>
            <a:off x="952500" y="2603500"/>
            <a:ext cx="11099800" cy="6286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/>
          <a:p>
            <a:pPr/>
            <a:r>
              <a:t>Treść - poziom 1</a:t>
            </a:r>
          </a:p>
          <a:p>
            <a:pPr lvl="1"/>
            <a:r>
              <a:t>Treść - poziom 2</a:t>
            </a:r>
          </a:p>
          <a:p>
            <a:pPr lvl="2"/>
            <a:r>
              <a:t>Treść - poziom 3</a:t>
            </a:r>
          </a:p>
          <a:p>
            <a:pPr lvl="3"/>
            <a:r>
              <a:t>Treść - poziom 4</a:t>
            </a:r>
          </a:p>
          <a:p>
            <a:pPr lvl="4"/>
            <a:r>
              <a:t>Treść - poziom 5</a:t>
            </a:r>
          </a:p>
        </p:txBody>
      </p:sp>
      <p:sp>
        <p:nvSpPr>
          <p:cNvPr id="4" name="Shape 4"/>
          <p:cNvSpPr/>
          <p:nvPr>
            <p:ph type="sldNum" sz="quarter" idx="2"/>
          </p:nvPr>
        </p:nvSpPr>
        <p:spPr>
          <a:xfrm>
            <a:off x="6311798" y="9251950"/>
            <a:ext cx="368504" cy="381000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>
              <a:defRPr sz="1800"/>
            </a:lvl1pPr>
          </a:lstStyle>
          <a:p>
            <a:pPr/>
            <a:fld id="{86CB4B4D-7CA3-9044-876B-883B54F8677D}" type="slidenum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transition xmlns:p14="http://schemas.microsoft.com/office/powerpoint/2010/main" spd="med" advClick="1"/>
  <p:txStyles>
    <p:title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1pPr>
      <a:lvl2pPr marL="0" marR="0" indent="228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2pPr>
      <a:lvl3pPr marL="0" marR="0" indent="457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3pPr>
      <a:lvl4pPr marL="0" marR="0" indent="685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4pPr>
      <a:lvl5pPr marL="0" marR="0" indent="914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5pPr>
      <a:lvl6pPr marL="0" marR="0" indent="11430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6pPr>
      <a:lvl7pPr marL="0" marR="0" indent="1371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7pPr>
      <a:lvl8pPr marL="0" marR="0" indent="1600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8pPr>
      <a:lvl9pPr marL="0" marR="0" indent="1828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9pPr>
    </p:titleStyle>
    <p:bodyStyle>
      <a:lvl1pPr marL="444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36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1pPr>
      <a:lvl2pPr marL="889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36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2pPr>
      <a:lvl3pPr marL="1333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36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3pPr>
      <a:lvl4pPr marL="1778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36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4pPr>
      <a:lvl5pPr marL="2222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36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5pPr>
      <a:lvl6pPr marL="2667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36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6pPr>
      <a:lvl7pPr marL="3111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36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7pPr>
      <a:lvl8pPr marL="3556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36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8pPr>
      <a:lvl9pPr marL="4000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36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9pPr>
    </p:bodyStyle>
    <p:other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1pPr>
      <a:lvl2pPr marL="0" marR="0" indent="228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2pPr>
      <a:lvl3pPr marL="0" marR="0" indent="457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3pPr>
      <a:lvl4pPr marL="0" marR="0" indent="685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4pPr>
      <a:lvl5pPr marL="0" marR="0" indent="914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5pPr>
      <a:lvl6pPr marL="0" marR="0" indent="11430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6pPr>
      <a:lvl7pPr marL="0" marR="0" indent="1371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7pPr>
      <a:lvl8pPr marL="0" marR="0" indent="1600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8pPr>
      <a:lvl9pPr marL="0" marR="0" indent="1828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.jpeg"/></Relationships>

</file>

<file path=ppt/slides/_rels/slide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.jpeg"/></Relationships>

</file>

<file path=ppt/slides/_rels/slide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.jpeg"/></Relationships>

</file>

<file path=ppt/slides/_rels/slide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4.jpeg"/></Relationships>

</file>

<file path=ppt/slides/_rels/slide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5.jpe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Shape 119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defTabSz="490727">
              <a:defRPr sz="6719"/>
            </a:pPr>
          </a:p>
        </p:txBody>
      </p:sp>
      <p:sp>
        <p:nvSpPr>
          <p:cNvPr id="120" name="Shape 120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pic>
        <p:nvPicPr>
          <p:cNvPr id="121" name="9latki statki z wosku-p1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393700" y="0"/>
            <a:ext cx="13792200" cy="97536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Shape 123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defTabSz="490727">
              <a:defRPr sz="6719"/>
            </a:pPr>
          </a:p>
        </p:txBody>
      </p:sp>
      <p:sp>
        <p:nvSpPr>
          <p:cNvPr id="124" name="Shape 124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pic>
        <p:nvPicPr>
          <p:cNvPr id="125" name="9latki statki z wosku-p2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393700" y="0"/>
            <a:ext cx="13792200" cy="97536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 p14:dur="1000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Shape 127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defTabSz="490727">
              <a:defRPr sz="6719"/>
            </a:pPr>
          </a:p>
        </p:txBody>
      </p:sp>
      <p:sp>
        <p:nvSpPr>
          <p:cNvPr id="128" name="Shape 128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pic>
        <p:nvPicPr>
          <p:cNvPr id="129" name="9latki statki z wosku-p3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393700" y="0"/>
            <a:ext cx="13792200" cy="97536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 p14:dur="1000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Shape 131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defTabSz="490727">
              <a:defRPr sz="6719"/>
            </a:pPr>
          </a:p>
        </p:txBody>
      </p:sp>
      <p:sp>
        <p:nvSpPr>
          <p:cNvPr id="132" name="Shape 132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pic>
        <p:nvPicPr>
          <p:cNvPr id="133" name="9latki statki z wosku-p4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393700" y="0"/>
            <a:ext cx="13792200" cy="97536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 p14:dur="1000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Shape 135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defTabSz="490727">
              <a:defRPr sz="6719"/>
            </a:pPr>
          </a:p>
        </p:txBody>
      </p:sp>
      <p:sp>
        <p:nvSpPr>
          <p:cNvPr id="136" name="Shape 136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pic>
        <p:nvPicPr>
          <p:cNvPr id="137" name="6latki Pomiar długości -p5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393700" y="0"/>
            <a:ext cx="13792200" cy="97536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 p14:dur="1000"/>
</p:sld>
</file>

<file path=ppt/theme/_rels/theme1.xml.rels><?xml version="1.0" encoding="UTF-8" standalone="yes"?><Relationships xmlns="http://schemas.openxmlformats.org/package/2006/relationships"><Relationship Id="rId1" Type="http://schemas.openxmlformats.org/officeDocument/2006/relationships/image" Target="../media/image1.png"/></Relationships>

</file>

<file path=ppt/theme/_rels/theme2.xml.rels><?xml version="1.0" encoding="UTF-8" standalone="yes"?><Relationships xmlns="http://schemas.openxmlformats.org/package/2006/relationships"><Relationship Id="rId1" Type="http://schemas.openxmlformats.org/officeDocument/2006/relationships/image" Target="../media/image1.png"/></Relationships>

</file>

<file path=ppt/theme/theme1.xml><?xml version="1.0" encoding="utf-8"?>
<a:theme xmlns:a="http://schemas.openxmlformats.org/drawingml/2006/main" xmlns:r="http://schemas.openxmlformats.org/officeDocument/2006/relationships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Helvetica Light"/>
        <a:ea typeface="Helvetica Light"/>
        <a:cs typeface="Helvetica Light"/>
      </a:majorFont>
      <a:minorFont>
        <a:latin typeface="Helvetica Light"/>
        <a:ea typeface="Helvetica Light"/>
        <a:cs typeface="Helvetica Light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a:effectStyle>
        <a:effectStyle>
          <a:effectLst>
            <a:outerShdw sx="100000" sy="100000" kx="0" ky="0" algn="b" rotWithShape="0" blurRad="50800" dist="12700" dir="0">
              <a:srgbClr val="000000">
                <a:alpha val="50000"/>
              </a:srgbClr>
            </a:outerShdw>
          </a:effectLst>
        </a:effectStyle>
        <a:effectStyle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r:embed="rId1"/>
          <a:srcRect l="0" t="0" r="0" b="0"/>
          <a:tile tx="0" ty="0" sx="100000" sy="100000" flip="none" algn="tl"/>
        </a:blipFill>
        <a:ln w="12700" cap="flat">
          <a:noFill/>
          <a:miter lim="400000"/>
        </a:ln>
        <a:effectLst>
          <a:outerShdw sx="100000" sy="100000" kx="0" ky="0" algn="b" rotWithShape="0" blurRad="38100" dist="25400" dir="540000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4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6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Helvetica Light"/>
        <a:ea typeface="Helvetica Light"/>
        <a:cs typeface="Helvetica Light"/>
      </a:majorFont>
      <a:minorFont>
        <a:latin typeface="Helvetica Light"/>
        <a:ea typeface="Helvetica Light"/>
        <a:cs typeface="Helvetica Light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a:effectStyle>
        <a:effectStyle>
          <a:effectLst>
            <a:outerShdw sx="100000" sy="100000" kx="0" ky="0" algn="b" rotWithShape="0" blurRad="50800" dist="12700" dir="0">
              <a:srgbClr val="000000">
                <a:alpha val="50000"/>
              </a:srgbClr>
            </a:outerShdw>
          </a:effectLst>
        </a:effectStyle>
        <a:effectStyle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r:embed="rId1"/>
          <a:srcRect l="0" t="0" r="0" b="0"/>
          <a:tile tx="0" ty="0" sx="100000" sy="100000" flip="none" algn="tl"/>
        </a:blipFill>
        <a:ln w="12700" cap="flat">
          <a:noFill/>
          <a:miter lim="400000"/>
        </a:ln>
        <a:effectLst>
          <a:outerShdw sx="100000" sy="100000" kx="0" ky="0" algn="b" rotWithShape="0" blurRad="38100" dist="25400" dir="540000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4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6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